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4438-9A39-4E73-A4A1-FBDC15FD14D1}" type="datetimeFigureOut">
              <a:rPr lang="hu-HU" smtClean="0"/>
              <a:t>2016.03.19.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339F-EABC-4407-89A8-D411435D6D00}" type="slidenum">
              <a:rPr lang="hu-HU" smtClean="0"/>
              <a:t>‹#›</a:t>
            </a:fld>
            <a:endParaRPr lang="hu-HU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4438-9A39-4E73-A4A1-FBDC15FD14D1}" type="datetimeFigureOut">
              <a:rPr lang="hu-HU" smtClean="0"/>
              <a:t>2016.03.19.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339F-EABC-4407-89A8-D411435D6D0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4438-9A39-4E73-A4A1-FBDC15FD14D1}" type="datetimeFigureOut">
              <a:rPr lang="hu-HU" smtClean="0"/>
              <a:t>2016.03.19.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339F-EABC-4407-89A8-D411435D6D0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4438-9A39-4E73-A4A1-FBDC15FD14D1}" type="datetimeFigureOut">
              <a:rPr lang="hu-HU" smtClean="0"/>
              <a:t>2016.03.19.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339F-EABC-4407-89A8-D411435D6D0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4438-9A39-4E73-A4A1-FBDC15FD14D1}" type="datetimeFigureOut">
              <a:rPr lang="hu-HU" smtClean="0"/>
              <a:t>2016.03.19.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CEB339F-EABC-4407-89A8-D411435D6D00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4438-9A39-4E73-A4A1-FBDC15FD14D1}" type="datetimeFigureOut">
              <a:rPr lang="hu-HU" smtClean="0"/>
              <a:t>2016.03.19.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339F-EABC-4407-89A8-D411435D6D0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4438-9A39-4E73-A4A1-FBDC15FD14D1}" type="datetimeFigureOut">
              <a:rPr lang="hu-HU" smtClean="0"/>
              <a:t>2016.03.19.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339F-EABC-4407-89A8-D411435D6D0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4438-9A39-4E73-A4A1-FBDC15FD14D1}" type="datetimeFigureOut">
              <a:rPr lang="hu-HU" smtClean="0"/>
              <a:t>2016.03.19.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339F-EABC-4407-89A8-D411435D6D0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4438-9A39-4E73-A4A1-FBDC15FD14D1}" type="datetimeFigureOut">
              <a:rPr lang="hu-HU" smtClean="0"/>
              <a:t>2016.03.19.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339F-EABC-4407-89A8-D411435D6D0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4438-9A39-4E73-A4A1-FBDC15FD14D1}" type="datetimeFigureOut">
              <a:rPr lang="hu-HU" smtClean="0"/>
              <a:t>2016.03.19.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339F-EABC-4407-89A8-D411435D6D0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u-H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Kép beszúrásához kattintson az ikonra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4438-9A39-4E73-A4A1-FBDC15FD14D1}" type="datetimeFigureOut">
              <a:rPr lang="hu-HU" smtClean="0"/>
              <a:t>2016.03.19.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339F-EABC-4407-89A8-D411435D6D0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FE94438-9A39-4E73-A4A1-FBDC15FD14D1}" type="datetimeFigureOut">
              <a:rPr lang="hu-HU" smtClean="0"/>
              <a:t>2016.03.19.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CEB339F-EABC-4407-89A8-D411435D6D00}" type="slidenum">
              <a:rPr lang="hu-HU" smtClean="0"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73341"/>
            <a:ext cx="3384376" cy="445383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22030" y="332656"/>
            <a:ext cx="8229600" cy="1728192"/>
          </a:xfrm>
        </p:spPr>
        <p:txBody>
          <a:bodyPr/>
          <a:lstStyle/>
          <a:p>
            <a:r>
              <a:rPr lang="hu-HU" dirty="0" err="1" smtClean="0"/>
              <a:t>Paulay</a:t>
            </a:r>
            <a:r>
              <a:rPr lang="hu-HU" dirty="0" smtClean="0"/>
              <a:t> Ede:</a:t>
            </a:r>
            <a:br>
              <a:rPr lang="hu-HU" dirty="0" smtClean="0"/>
            </a:br>
            <a:r>
              <a:rPr lang="hu-HU" dirty="0" smtClean="0"/>
              <a:t>Csongor és Tünde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92896"/>
            <a:ext cx="40957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0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Paulay</a:t>
            </a:r>
            <a:r>
              <a:rPr lang="hu-HU" dirty="0" smtClean="0"/>
              <a:t> Ede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u-HU" sz="2400" i="1" u="sng" dirty="0" smtClean="0"/>
              <a:t> </a:t>
            </a:r>
            <a:r>
              <a:rPr lang="hu-HU" sz="2400" i="1" u="sng" dirty="0" smtClean="0">
                <a:solidFill>
                  <a:schemeClr val="bg1"/>
                </a:solidFill>
              </a:rPr>
              <a:t>Születési dátum: </a:t>
            </a:r>
            <a:r>
              <a:rPr lang="hu-HU" sz="2400" dirty="0" smtClean="0">
                <a:solidFill>
                  <a:schemeClr val="bg1"/>
                </a:solidFill>
              </a:rPr>
              <a:t>1836. március 12. Tokaj</a:t>
            </a:r>
          </a:p>
          <a:p>
            <a:pPr>
              <a:buFont typeface="Wingdings" pitchFamily="2" charset="2"/>
              <a:buChar char="Ø"/>
            </a:pPr>
            <a:r>
              <a:rPr lang="hu-HU" sz="2400" i="1" u="sng" dirty="0">
                <a:solidFill>
                  <a:schemeClr val="bg1"/>
                </a:solidFill>
              </a:rPr>
              <a:t>Foglalkozása</a:t>
            </a:r>
            <a:r>
              <a:rPr lang="hu-HU" sz="2400" i="1" u="sng" dirty="0" smtClean="0">
                <a:solidFill>
                  <a:schemeClr val="bg1"/>
                </a:solidFill>
              </a:rPr>
              <a:t>: </a:t>
            </a:r>
            <a:r>
              <a:rPr lang="hu-HU" sz="2400" dirty="0" smtClean="0">
                <a:solidFill>
                  <a:schemeClr val="bg1"/>
                </a:solidFill>
              </a:rPr>
              <a:t>színész</a:t>
            </a:r>
            <a:r>
              <a:rPr lang="hu-HU" sz="2400" dirty="0">
                <a:solidFill>
                  <a:schemeClr val="bg1"/>
                </a:solidFill>
              </a:rPr>
              <a:t>, rendező, dramaturg, színészpedagógus, igazgató, fordító</a:t>
            </a:r>
            <a:endParaRPr lang="hu-HU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400" dirty="0" smtClean="0">
                <a:solidFill>
                  <a:schemeClr val="bg1"/>
                </a:solidFill>
              </a:rPr>
              <a:t>Szülei papnak szánták, de ő inkább a színészmesterség felé fordult. Kezdetben álnéven vándortársulatoknál szerepelt. Pontos adatok hiányában nem tudjuk milyen álneve volt,de az biztos, hogy 1854 novemberében már a saját neve alatt szerepelt.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 smtClean="0">
                <a:solidFill>
                  <a:schemeClr val="bg1"/>
                </a:solidFill>
              </a:rPr>
              <a:t>Egy kolleganőjét </a:t>
            </a:r>
            <a:r>
              <a:rPr lang="hu-HU" sz="2400" dirty="0" err="1">
                <a:solidFill>
                  <a:schemeClr val="bg1"/>
                </a:solidFill>
              </a:rPr>
              <a:t>Gvozdanovits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2400" dirty="0" smtClean="0">
                <a:solidFill>
                  <a:schemeClr val="bg1"/>
                </a:solidFill>
              </a:rPr>
              <a:t>Júliát veszi feleségül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 smtClean="0">
                <a:solidFill>
                  <a:schemeClr val="bg1"/>
                </a:solidFill>
              </a:rPr>
              <a:t>Szigligeti Ede szerződteti a Nemzeti Színházhoz, és színészként 1875-ben búcsúzik a színpadtól</a:t>
            </a:r>
            <a:endParaRPr lang="hu-HU" sz="2400" dirty="0">
              <a:solidFill>
                <a:schemeClr val="bg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48" y="192166"/>
            <a:ext cx="4674995" cy="299318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880" y="332656"/>
            <a:ext cx="3017120" cy="408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14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Paulay</a:t>
            </a:r>
            <a:r>
              <a:rPr lang="hu-HU" dirty="0" smtClean="0"/>
              <a:t>, mint rendező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u-HU" sz="2400" dirty="0" smtClean="0">
                <a:solidFill>
                  <a:schemeClr val="bg1"/>
                </a:solidFill>
              </a:rPr>
              <a:t>Rendezői munkássága párhuzamosan végigkíséri életét a színészkedéssel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 smtClean="0">
                <a:solidFill>
                  <a:schemeClr val="bg1"/>
                </a:solidFill>
              </a:rPr>
              <a:t>Hazai és külföldi szereplései egyaránt voltak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 smtClean="0">
                <a:solidFill>
                  <a:schemeClr val="bg1"/>
                </a:solidFill>
              </a:rPr>
              <a:t>61 művet fordított le és segédkezett, ezek színpadra vitelében 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>
                <a:solidFill>
                  <a:schemeClr val="bg1"/>
                </a:solidFill>
              </a:rPr>
              <a:t>Néhány mű amelyben az ő keze nyoma is megtalálható: Az ember tragédiája, Nóra, A népgyűlölő, A társadalom támaszai, </a:t>
            </a:r>
            <a:r>
              <a:rPr lang="hu-HU" sz="2400" dirty="0" err="1">
                <a:solidFill>
                  <a:schemeClr val="bg1"/>
                </a:solidFill>
              </a:rPr>
              <a:t>Hamlett</a:t>
            </a:r>
            <a:r>
              <a:rPr lang="hu-HU" sz="2400" dirty="0">
                <a:solidFill>
                  <a:schemeClr val="bg1"/>
                </a:solidFill>
              </a:rPr>
              <a:t>, Szentivánéji álom, Rómeó és Júlia, Julius Caesar, </a:t>
            </a:r>
            <a:r>
              <a:rPr lang="hu-HU" sz="2400" dirty="0" err="1">
                <a:solidFill>
                  <a:schemeClr val="bg1"/>
                </a:solidFill>
              </a:rPr>
              <a:t>Oidipus</a:t>
            </a:r>
            <a:r>
              <a:rPr lang="hu-HU" sz="2400" dirty="0">
                <a:solidFill>
                  <a:schemeClr val="bg1"/>
                </a:solidFill>
              </a:rPr>
              <a:t> király, Elektra, </a:t>
            </a:r>
            <a:r>
              <a:rPr lang="hu-HU" sz="2400" dirty="0" err="1" smtClean="0">
                <a:solidFill>
                  <a:schemeClr val="bg1"/>
                </a:solidFill>
              </a:rPr>
              <a:t>Antigone</a:t>
            </a:r>
            <a:r>
              <a:rPr lang="hu-HU" sz="2400" dirty="0" smtClean="0">
                <a:solidFill>
                  <a:schemeClr val="bg1"/>
                </a:solidFill>
              </a:rPr>
              <a:t>, Csongor és Tünde.</a:t>
            </a:r>
            <a:endParaRPr lang="hu-HU" sz="2400" dirty="0">
              <a:solidFill>
                <a:schemeClr val="bg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688" y="2492896"/>
            <a:ext cx="2847090" cy="414908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7473"/>
            <a:ext cx="27940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928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Csongor és Tünde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669240"/>
            <a:ext cx="8229600" cy="47091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hu-HU" sz="2400" dirty="0" smtClean="0">
                <a:solidFill>
                  <a:schemeClr val="bg1"/>
                </a:solidFill>
              </a:rPr>
              <a:t>Vörösmarty, sajnos már nem láthatta színpadon művét, pedig kezdetektől fogva oda szánta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 err="1">
                <a:solidFill>
                  <a:schemeClr val="bg1"/>
                </a:solidFill>
              </a:rPr>
              <a:t>Paulay</a:t>
            </a:r>
            <a:r>
              <a:rPr lang="hu-HU" sz="2400" dirty="0">
                <a:solidFill>
                  <a:schemeClr val="bg1"/>
                </a:solidFill>
              </a:rPr>
              <a:t> Ede 1879-ben rendezte meg a darabot a Nemzeti Színházban 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 smtClean="0">
                <a:solidFill>
                  <a:schemeClr val="bg1"/>
                </a:solidFill>
              </a:rPr>
              <a:t>Az </a:t>
            </a:r>
            <a:r>
              <a:rPr lang="hu-HU" sz="2400" dirty="0" err="1" smtClean="0">
                <a:solidFill>
                  <a:schemeClr val="bg1"/>
                </a:solidFill>
              </a:rPr>
              <a:t>ősbemutatő</a:t>
            </a:r>
            <a:r>
              <a:rPr lang="hu-HU" sz="2400" dirty="0" smtClean="0">
                <a:solidFill>
                  <a:schemeClr val="bg1"/>
                </a:solidFill>
              </a:rPr>
              <a:t> 1879. december 1-jén volt, Vörösmarty születésének 79. évfordulóján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 smtClean="0">
                <a:solidFill>
                  <a:schemeClr val="bg1"/>
                </a:solidFill>
              </a:rPr>
              <a:t>Címszerepben Márkus Emíliát és Nagy Imrét láthatta a közönség</a:t>
            </a:r>
          </a:p>
          <a:p>
            <a:pPr>
              <a:buFont typeface="Wingdings" pitchFamily="2" charset="2"/>
              <a:buChar char="Ø"/>
            </a:pPr>
            <a:r>
              <a:rPr lang="hu-HU" sz="2600" dirty="0" err="1" smtClean="0">
                <a:solidFill>
                  <a:schemeClr val="bg1"/>
                </a:solidFill>
              </a:rPr>
              <a:t>Paulay</a:t>
            </a:r>
            <a:r>
              <a:rPr lang="hu-HU" sz="2600" dirty="0" smtClean="0">
                <a:solidFill>
                  <a:schemeClr val="bg1"/>
                </a:solidFill>
              </a:rPr>
              <a:t> Akkor így nyilatkozott a </a:t>
            </a:r>
            <a:r>
              <a:rPr lang="hu-HU" sz="2600" dirty="0" err="1" smtClean="0">
                <a:solidFill>
                  <a:schemeClr val="bg1"/>
                </a:solidFill>
              </a:rPr>
              <a:t>darbról</a:t>
            </a:r>
            <a:r>
              <a:rPr lang="hu-HU" sz="2600" dirty="0" smtClean="0">
                <a:solidFill>
                  <a:schemeClr val="bg1"/>
                </a:solidFill>
              </a:rPr>
              <a:t>:</a:t>
            </a:r>
            <a:r>
              <a:rPr lang="hu-HU" sz="2600" dirty="0">
                <a:solidFill>
                  <a:schemeClr val="bg1"/>
                </a:solidFill>
              </a:rPr>
              <a:t>`lehetetlen, hogy ma, midőn nyelvünk a társadalom minden részében elfoglalta jogos uralkodását, ne volna meg az érzék ama tömérdek szépség iránt, mely e műből áradoz.`</a:t>
            </a:r>
            <a:r>
              <a:rPr lang="hu-HU" dirty="0">
                <a:solidFill>
                  <a:schemeClr val="bg1"/>
                </a:solidFill>
              </a:rPr>
              <a:t> </a:t>
            </a:r>
            <a:endParaRPr lang="hu-HU" dirty="0" smtClean="0">
              <a:solidFill>
                <a:schemeClr val="bg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72816"/>
            <a:ext cx="3135411" cy="481652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3000072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933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7" y="3493508"/>
            <a:ext cx="2967858" cy="29461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5" y="216318"/>
            <a:ext cx="2562200" cy="368316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627064"/>
            <a:ext cx="1872208" cy="2781047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További szereplők: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u-HU" dirty="0" err="1" smtClean="0">
                <a:solidFill>
                  <a:schemeClr val="bg1"/>
                </a:solidFill>
              </a:rPr>
              <a:t>Mirígy</a:t>
            </a:r>
            <a:r>
              <a:rPr lang="hu-HU" dirty="0" smtClean="0">
                <a:solidFill>
                  <a:schemeClr val="bg1"/>
                </a:solidFill>
              </a:rPr>
              <a:t>: Jászai Mari</a:t>
            </a:r>
          </a:p>
          <a:p>
            <a:pPr>
              <a:buFont typeface="Wingdings" pitchFamily="2" charset="2"/>
              <a:buChar char="Ø"/>
            </a:pPr>
            <a:r>
              <a:rPr lang="hu-HU" dirty="0">
                <a:solidFill>
                  <a:schemeClr val="bg1"/>
                </a:solidFill>
              </a:rPr>
              <a:t> </a:t>
            </a:r>
            <a:r>
              <a:rPr lang="hu-HU" dirty="0" smtClean="0">
                <a:solidFill>
                  <a:schemeClr val="bg1"/>
                </a:solidFill>
              </a:rPr>
              <a:t>Ledér: </a:t>
            </a:r>
            <a:r>
              <a:rPr lang="hu-HU" dirty="0" err="1">
                <a:solidFill>
                  <a:schemeClr val="bg1"/>
                </a:solidFill>
              </a:rPr>
              <a:t>Helvey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smtClean="0">
                <a:solidFill>
                  <a:schemeClr val="bg1"/>
                </a:solidFill>
              </a:rPr>
              <a:t>Laura</a:t>
            </a:r>
          </a:p>
          <a:p>
            <a:pPr>
              <a:buFont typeface="Wingdings" pitchFamily="2" charset="2"/>
              <a:buChar char="Ø"/>
            </a:pPr>
            <a:r>
              <a:rPr lang="hu-HU" dirty="0" smtClean="0">
                <a:solidFill>
                  <a:schemeClr val="bg1"/>
                </a:solidFill>
              </a:rPr>
              <a:t>Kalmár: </a:t>
            </a:r>
            <a:r>
              <a:rPr lang="hu-HU" dirty="0" err="1" smtClean="0">
                <a:solidFill>
                  <a:schemeClr val="bg1"/>
                </a:solidFill>
              </a:rPr>
              <a:t>Újházy</a:t>
            </a:r>
            <a:r>
              <a:rPr lang="hu-HU" dirty="0" smtClean="0">
                <a:solidFill>
                  <a:schemeClr val="bg1"/>
                </a:solidFill>
              </a:rPr>
              <a:t> Ede</a:t>
            </a:r>
          </a:p>
          <a:p>
            <a:pPr>
              <a:buFont typeface="Wingdings" pitchFamily="2" charset="2"/>
              <a:buChar char="Ø"/>
            </a:pPr>
            <a:r>
              <a:rPr lang="hu-HU" dirty="0">
                <a:solidFill>
                  <a:schemeClr val="bg1"/>
                </a:solidFill>
              </a:rPr>
              <a:t>  Fejedelem: E. Kovács Gyula</a:t>
            </a:r>
          </a:p>
          <a:p>
            <a:pPr>
              <a:buFont typeface="Wingdings" pitchFamily="2" charset="2"/>
              <a:buChar char="Ø"/>
            </a:pPr>
            <a:r>
              <a:rPr lang="hu-HU" dirty="0">
                <a:solidFill>
                  <a:schemeClr val="bg1"/>
                </a:solidFill>
              </a:rPr>
              <a:t>Tudós: Bercsényi Béla</a:t>
            </a:r>
          </a:p>
          <a:p>
            <a:pPr>
              <a:buFont typeface="Wingdings" pitchFamily="2" charset="2"/>
              <a:buChar char="Ø"/>
            </a:pPr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88640"/>
            <a:ext cx="2344597" cy="355916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636912"/>
            <a:ext cx="2752700" cy="377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48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Nemzeti Színház Története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hu-HU" sz="2400" dirty="0" smtClean="0">
                <a:solidFill>
                  <a:schemeClr val="bg1"/>
                </a:solidFill>
              </a:rPr>
              <a:t>Legelőször Széchenyi István </a:t>
            </a:r>
            <a:r>
              <a:rPr lang="hu-HU" sz="2400" dirty="0">
                <a:solidFill>
                  <a:schemeClr val="bg1"/>
                </a:solidFill>
              </a:rPr>
              <a:t>á</a:t>
            </a:r>
            <a:r>
              <a:rPr lang="hu-HU" sz="2400" dirty="0" smtClean="0">
                <a:solidFill>
                  <a:schemeClr val="bg1"/>
                </a:solidFill>
              </a:rPr>
              <a:t>lmodta meg, a Duna partjára 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 smtClean="0">
                <a:solidFill>
                  <a:schemeClr val="bg1"/>
                </a:solidFill>
              </a:rPr>
              <a:t>1837. augusztus 22-től 1840-ig Pesti Magyar Színház néven működött, majd 1840-től Nemzeti Színház lett a neve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 smtClean="0">
                <a:solidFill>
                  <a:schemeClr val="bg1"/>
                </a:solidFill>
              </a:rPr>
              <a:t>Ez az épület a Rákóczi </a:t>
            </a:r>
            <a:r>
              <a:rPr lang="hu-HU" sz="2400" dirty="0">
                <a:solidFill>
                  <a:schemeClr val="bg1"/>
                </a:solidFill>
              </a:rPr>
              <a:t>út és a Múzeum körút sarkán </a:t>
            </a:r>
            <a:r>
              <a:rPr lang="hu-HU" sz="2400" dirty="0" smtClean="0">
                <a:solidFill>
                  <a:schemeClr val="bg1"/>
                </a:solidFill>
              </a:rPr>
              <a:t>állt, de 1913-ban lebontották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 smtClean="0">
                <a:solidFill>
                  <a:schemeClr val="bg1"/>
                </a:solidFill>
              </a:rPr>
              <a:t>1964-ig a Népszínház épületét bérelték ki a Blaha L. téren, de 1965-ben ezt felrobbantották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 smtClean="0">
                <a:solidFill>
                  <a:schemeClr val="bg1"/>
                </a:solidFill>
              </a:rPr>
              <a:t>A teátrum ekkor a mai Thália Színház épületébe költözött és itt működött 2 évig majd visszaköltözött eredeti helyére, és 2000-ig működött is folyamatosan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 smtClean="0">
                <a:solidFill>
                  <a:schemeClr val="bg1"/>
                </a:solidFill>
              </a:rPr>
              <a:t>Az új Nemzeti Színház 2002. március 15-én újra nyitotta kapuit a Duna partján és nemzeti jelképpé, szimbólummá vált</a:t>
            </a:r>
          </a:p>
          <a:p>
            <a:pPr>
              <a:buFont typeface="Wingdings" pitchFamily="2" charset="2"/>
              <a:buChar char="Ø"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0911437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Néhány kép a színházról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7114">
            <a:off x="323528" y="1196752"/>
            <a:ext cx="4366592" cy="3250134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758">
            <a:off x="3995936" y="1340768"/>
            <a:ext cx="4565352" cy="319574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7292">
            <a:off x="323528" y="1844824"/>
            <a:ext cx="5242540" cy="417437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7399">
            <a:off x="3995936" y="2576834"/>
            <a:ext cx="4291698" cy="391935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57" y="1700808"/>
            <a:ext cx="5467672" cy="355398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9133">
            <a:off x="981905" y="1630791"/>
            <a:ext cx="6487780" cy="4315784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1509">
            <a:off x="3387314" y="2167465"/>
            <a:ext cx="5145360" cy="34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128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Köszönjük szépen a figyelmet! </a:t>
            </a:r>
            <a:r>
              <a:rPr lang="hu-HU" dirty="0" smtClean="0">
                <a:solidFill>
                  <a:srgbClr val="FF0000"/>
                </a:solidFill>
                <a:sym typeface="Wingdings" pitchFamily="2" charset="2"/>
              </a:rPr>
              <a:t> 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568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gycsúcs">
  <a:themeElements>
    <a:clrScheme name="Hegycsúcs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Hegycsúc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390</TotalTime>
  <Words>367</Words>
  <Application>Microsoft Office PowerPoint</Application>
  <PresentationFormat>Diavetítés a képernyőre (4:3 oldalarány)</PresentationFormat>
  <Paragraphs>33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Hegycsúcs</vt:lpstr>
      <vt:lpstr>Paulay Ede: Csongor és Tünde</vt:lpstr>
      <vt:lpstr>Paulay Ede</vt:lpstr>
      <vt:lpstr>Paulay, mint rendező</vt:lpstr>
      <vt:lpstr>Csongor és Tünde</vt:lpstr>
      <vt:lpstr>További szereplők:</vt:lpstr>
      <vt:lpstr>Nemzeti Színház Története</vt:lpstr>
      <vt:lpstr>Néhány kép a színházról</vt:lpstr>
      <vt:lpstr>Köszönjük szépen a figyelmet! 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Evelin</dc:creator>
  <cp:lastModifiedBy>Evelin</cp:lastModifiedBy>
  <cp:revision>31</cp:revision>
  <dcterms:created xsi:type="dcterms:W3CDTF">2016-03-16T18:41:49Z</dcterms:created>
  <dcterms:modified xsi:type="dcterms:W3CDTF">2016-03-19T19:54:43Z</dcterms:modified>
</cp:coreProperties>
</file>